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>
        <p:scale>
          <a:sx n="94" d="100"/>
          <a:sy n="94" d="100"/>
        </p:scale>
        <p:origin x="-2528" y="-2056"/>
      </p:cViewPr>
      <p:guideLst>
        <p:guide orient="horz" pos="215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07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67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36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195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43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33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82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75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209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5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6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950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-cheese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28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796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3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34" y="229669"/>
            <a:ext cx="8520289" cy="639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0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shed potato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15" y="170750"/>
            <a:ext cx="8644069" cy="648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01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als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0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rtichok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66" y="0"/>
            <a:ext cx="7864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0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vocado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22" r="4172"/>
          <a:stretch/>
        </p:blipFill>
        <p:spPr>
          <a:xfrm>
            <a:off x="1047872" y="38650"/>
            <a:ext cx="7045604" cy="677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0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ell_peppers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" y="37021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0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roccoli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16" r="3642"/>
          <a:stretch/>
        </p:blipFill>
        <p:spPr>
          <a:xfrm>
            <a:off x="46839" y="648479"/>
            <a:ext cx="9043342" cy="555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0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arro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2591"/>
            <a:ext cx="9144000" cy="609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0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elery-Stalk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6" r="3804" b="6787"/>
          <a:stretch/>
        </p:blipFill>
        <p:spPr>
          <a:xfrm>
            <a:off x="54044" y="405953"/>
            <a:ext cx="9022395" cy="604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01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erry_tomato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32" y="121625"/>
            <a:ext cx="8819712" cy="6614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0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ucumber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48"/>
          <a:stretch/>
        </p:blipFill>
        <p:spPr>
          <a:xfrm>
            <a:off x="255033" y="240585"/>
            <a:ext cx="8605215" cy="636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430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0</Words>
  <Application>Microsoft Macintosh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burger</dc:creator>
  <cp:lastModifiedBy>kyle burger</cp:lastModifiedBy>
  <cp:revision>18</cp:revision>
  <dcterms:created xsi:type="dcterms:W3CDTF">2016-09-01T16:13:26Z</dcterms:created>
  <dcterms:modified xsi:type="dcterms:W3CDTF">2016-09-01T19:57:10Z</dcterms:modified>
</cp:coreProperties>
</file>

<file path=docProps/thumbnail.jpeg>
</file>